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77" r:id="rId4"/>
  </p:sldMasterIdLst>
  <p:notesMasterIdLst>
    <p:notesMasterId r:id="rId7"/>
  </p:notesMasterIdLst>
  <p:handoutMasterIdLst>
    <p:handoutMasterId r:id="rId8"/>
  </p:handoutMasterIdLst>
  <p:sldIdLst>
    <p:sldId id="2144446254" r:id="rId5"/>
    <p:sldId id="2144446253" r:id="rId6"/>
  </p:sldIdLst>
  <p:sldSz cx="12192000" cy="6858000"/>
  <p:notesSz cx="6858000" cy="9144000"/>
  <p:embeddedFontLst>
    <p:embeddedFont>
      <p:font typeface="Barlow" panose="00000500000000000000" pitchFamily="2" charset="0"/>
      <p:regular r:id="rId9"/>
      <p:bold r:id="rId10"/>
      <p:italic r:id="rId11"/>
      <p:boldItalic r:id="rId12"/>
    </p:embeddedFont>
    <p:embeddedFont>
      <p:font typeface="Wingdings 2" panose="05020102010507070707" pitchFamily="18" charset="2"/>
      <p:regular r:id="rId13"/>
    </p:embeddedFont>
  </p:embeddedFontLst>
  <p:defaultTextStyle>
    <a:defPPr defTabSz="914400">
      <a:defRPr lang="fr-FR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4A019A-6131-7FDA-9F18-22D85D2D75F9}" name="Julia Nurse" initials="JN" userId="S::julia.nurse@Ipsos.com::a0f02c22-5676-46e0-8925-6d7c362bef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/>
  <p:cmAuthor id="2" name="Julia Nurse" initials="JN" lastIdx="80" clrIdx="1"/>
  <p:cmAuthor id="3" name="Ian Jarvis" initials="IJ" lastIdx="14" clrIdx="2"/>
  <p:cmAuthor id="4" name="Hannah Williams" initials="HW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C"/>
    <a:srgbClr val="978988"/>
    <a:srgbClr val="39160F"/>
    <a:srgbClr val="E8E9EB"/>
    <a:srgbClr val="818F9F"/>
    <a:srgbClr val="FF740F"/>
    <a:srgbClr val="1DAFAD"/>
    <a:srgbClr val="9FE5D8"/>
    <a:srgbClr val="009D9C"/>
    <a:srgbClr val="451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/>
    <p:restoredTop sz="96126"/>
  </p:normalViewPr>
  <p:slideViewPr>
    <p:cSldViewPr snapToGrid="0" showGuides="1">
      <p:cViewPr varScale="1">
        <p:scale>
          <a:sx n="75" d="100"/>
          <a:sy n="75" d="100"/>
        </p:scale>
        <p:origin x="90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580"/>
    </p:cViewPr>
  </p:sorterViewPr>
  <p:notesViewPr>
    <p:cSldViewPr snapToGrid="0" showGuides="1">
      <p:cViewPr>
        <p:scale>
          <a:sx n="75" d="100"/>
          <a:sy n="75" d="100"/>
        </p:scale>
        <p:origin x="4008" y="2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3"/>
          </p:nvPr>
        </p:nvSpPr>
        <p:spPr bwMode="white">
          <a:xfrm>
            <a:off x="3188970" y="8562234"/>
            <a:ext cx="480060" cy="362639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b"/>
          <a:lstStyle>
            <a:lvl1pPr algn="l">
              <a:defRPr sz="800" b="1" dirty="0">
                <a:latin typeface="Barlow"/>
              </a:defRPr>
            </a:lvl1pPr>
          </a:lstStyle>
          <a:p>
            <a:pPr algn="ctr"/>
            <a:fld id="{3B8578AD-0529-46A5-84EB-6338160D5A7D}" type="slidenum">
              <a:rPr lang="en-GB" dirty="0"/>
              <a:t>‹#›</a:t>
            </a:fld>
            <a:endParaRPr lang="en-GB" dirty="0"/>
          </a:p>
        </p:txBody>
      </p:sp>
      <p:pic>
        <p:nvPicPr>
          <p:cNvPr id="2" name="object 9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5970250" y="8478471"/>
            <a:ext cx="487701" cy="446400"/>
          </a:xfrm>
          <a:prstGeom prst="rect">
            <a:avLst/>
          </a:prstGeom>
          <a:ln>
            <a:headEnd type="none"/>
            <a:tailEnd type="none"/>
          </a:ln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white">
          <a:xfrm>
            <a:off x="149225" y="152400"/>
            <a:ext cx="6569075" cy="3695700"/>
          </a:xfrm>
          <a:prstGeom prst="rect">
            <a:avLst/>
          </a:prstGeom>
          <a:noFill/>
          <a:ln w="12700">
            <a:solidFill>
              <a:srgbClr val="878787"/>
            </a:solidFill>
            <a:headEnd type="none"/>
            <a:tailEnd type="none"/>
          </a:ln>
        </p:spPr>
        <p:txBody>
          <a:bodyPr wrap="square" lIns="91440" tIns="45720" rIns="91440" bIns="45720" anchor="ctr"/>
          <a:lstStyle/>
          <a:p>
            <a:endParaRPr lang="en-GB" dirty="0"/>
          </a:p>
        </p:txBody>
      </p:sp>
      <p:sp>
        <p:nvSpPr>
          <p:cNvPr id="6" name="Espace réservé des notes 4"/>
          <p:cNvSpPr>
            <a:spLocks noGrp="1"/>
          </p:cNvSpPr>
          <p:nvPr>
            <p:ph type="body" sz="quarter" idx="3"/>
          </p:nvPr>
        </p:nvSpPr>
        <p:spPr bwMode="white">
          <a:xfrm>
            <a:off x="317501" y="4273075"/>
            <a:ext cx="6223000" cy="402510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/>
          <a:lstStyle/>
          <a:p>
            <a:pPr marL="0" algn="l" defTabSz="914400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Click here to add text</a:t>
            </a:r>
          </a:p>
          <a:p>
            <a:pPr marL="171450" lvl="1" indent="-171450" algn="l" defTabSz="914400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/>
              <a:buChar char=""/>
            </a:pPr>
            <a:r>
              <a:rPr lang="en-GB" dirty="0"/>
              <a:t>First level bullet</a:t>
            </a:r>
          </a:p>
          <a:p>
            <a:pPr marL="357188" lvl="2" indent="-171450" algn="l" defTabSz="914400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Barlow"/>
              <a:buChar char="-"/>
            </a:pPr>
            <a:r>
              <a:rPr lang="en-GB" dirty="0"/>
              <a:t>Second level bullet</a:t>
            </a:r>
          </a:p>
          <a:p>
            <a:pPr marL="628650" lvl="3" indent="-182563" algn="l" defTabSz="914400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Barlow"/>
              <a:buChar char="•"/>
            </a:pPr>
            <a:r>
              <a:rPr lang="en-GB" dirty="0"/>
              <a:t>Third level bullet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5"/>
          </p:nvPr>
        </p:nvSpPr>
        <p:spPr bwMode="white">
          <a:xfrm>
            <a:off x="3188970" y="8621402"/>
            <a:ext cx="480060" cy="362639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b"/>
          <a:lstStyle>
            <a:lvl1pPr algn="ctr">
              <a:defRPr sz="800" b="1" dirty="0">
                <a:latin typeface="Barlow"/>
              </a:defRPr>
            </a:lvl1pPr>
          </a:lstStyle>
          <a:p>
            <a:fld id="{3B8578AD-0529-46A5-84EB-6338160D5A7D}" type="slidenum">
              <a:rPr lang="en-GB" dirty="0"/>
              <a:t>‹#›</a:t>
            </a:fld>
            <a:endParaRPr lang="en-GB" dirty="0"/>
          </a:p>
        </p:txBody>
      </p:sp>
      <p:pic>
        <p:nvPicPr>
          <p:cNvPr id="2" name="object 9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6128381" y="8606821"/>
            <a:ext cx="412119" cy="377219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lang="en-GB" sz="1000" kern="1200" dirty="0">
        <a:solidFill>
          <a:schemeClr val="dk1"/>
        </a:solidFill>
        <a:latin typeface="Barlow"/>
        <a:ea typeface="+mn-ea"/>
        <a:cs typeface="+mn-cs"/>
      </a:defRPr>
    </a:lvl1pPr>
    <a:lvl2pPr marL="457200" algn="l" defTabSz="914400" rtl="0">
      <a:defRPr lang="en-GB" sz="1000" kern="1200" dirty="0">
        <a:solidFill>
          <a:schemeClr val="dk1"/>
        </a:solidFill>
        <a:latin typeface="Barlow"/>
        <a:ea typeface="+mn-ea"/>
        <a:cs typeface="+mn-cs"/>
      </a:defRPr>
    </a:lvl2pPr>
    <a:lvl3pPr marL="914400" algn="l" defTabSz="914400" rtl="0">
      <a:defRPr lang="en-GB" sz="1000" kern="1200" dirty="0">
        <a:solidFill>
          <a:schemeClr val="dk1"/>
        </a:solidFill>
        <a:latin typeface="Barlow"/>
        <a:ea typeface="+mn-ea"/>
        <a:cs typeface="+mn-cs"/>
      </a:defRPr>
    </a:lvl3pPr>
    <a:lvl4pPr marL="1371600" algn="l" defTabSz="914400" rtl="0">
      <a:defRPr lang="en-GB" sz="1000" kern="1200" dirty="0">
        <a:solidFill>
          <a:schemeClr val="dk1"/>
        </a:solidFill>
        <a:latin typeface="Barlow"/>
        <a:ea typeface="+mn-ea"/>
        <a:cs typeface="+mn-cs"/>
      </a:defRPr>
    </a:lvl4pPr>
    <a:lvl5pPr marL="1828800" algn="l" defTabSz="914400" rtl="0">
      <a:defRPr sz="1200" kern="1200" dirty="0">
        <a:solidFill>
          <a:schemeClr val="dk1"/>
        </a:solidFill>
        <a:latin typeface="Barlow"/>
        <a:ea typeface="+mn-ea"/>
        <a:cs typeface="+mn-cs"/>
      </a:defRPr>
    </a:lvl5pPr>
    <a:lvl6pPr marL="2286000" algn="l" defTabSz="914400" rtl="0">
      <a:defRPr sz="1200" kern="1200" dirty="0">
        <a:solidFill>
          <a:schemeClr val="dk1"/>
        </a:solidFill>
        <a:latin typeface="+mn-lt"/>
        <a:ea typeface="+mn-ea"/>
        <a:cs typeface="+mn-cs"/>
      </a:defRPr>
    </a:lvl6pPr>
    <a:lvl7pPr marL="2743200" algn="l" defTabSz="914400" rtl="0">
      <a:defRPr sz="1200" kern="1200" dirty="0">
        <a:solidFill>
          <a:schemeClr val="dk1"/>
        </a:solidFill>
        <a:latin typeface="+mn-lt"/>
        <a:ea typeface="+mn-ea"/>
        <a:cs typeface="+mn-cs"/>
      </a:defRPr>
    </a:lvl7pPr>
    <a:lvl8pPr marL="3200400" algn="l" defTabSz="914400" rtl="0">
      <a:defRPr sz="1200" kern="1200" dirty="0">
        <a:solidFill>
          <a:schemeClr val="dk1"/>
        </a:solidFill>
        <a:latin typeface="+mn-lt"/>
        <a:ea typeface="+mn-ea"/>
        <a:cs typeface="+mn-cs"/>
      </a:defRPr>
    </a:lvl8pPr>
    <a:lvl9pPr marL="3657600" algn="l" defTabSz="914400" rtl="0">
      <a:defRPr sz="1200" kern="1200" dirty="0">
        <a:solidFill>
          <a:schemeClr val="dk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9F0D5-F0CE-590B-0685-45C431B92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69C5E-4F71-AA31-CA83-DDA58F3AE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white">
          <a:xfrm>
            <a:off x="149225" y="152400"/>
            <a:ext cx="6569075" cy="3695700"/>
          </a:xfrm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09927-28B3-6D73-3711-76B5030821C5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F72AE-722F-0113-7417-BE891CC5E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B8578AD-0529-46A5-84EB-6338160D5A7D}" type="slidenum">
              <a:rPr lang="en-GB" dirty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96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>
            <a:spLocks noGrp="1" noRot="1" noChangeAspect="1"/>
          </p:cNvSpPr>
          <p:nvPr>
            <p:ph type="sldImg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algn="r"/>
            <a:fld id="{7EE1BBBF-FB9F-43BF-AC90-E0CF5F7C9184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xfrm>
            <a:off x="431999" y="1350000"/>
            <a:ext cx="5825925" cy="715669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4800" cap="all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31799" y="3494989"/>
            <a:ext cx="3851275" cy="12747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>
            <a:lvl1pPr>
              <a:defRPr sz="2000" dirty="0">
                <a:solidFill>
                  <a:schemeClr val="tx1"/>
                </a:solidFill>
              </a:defRPr>
            </a:lvl1pPr>
            <a:lvl2pPr marL="0" indent="0">
              <a:buNone/>
            </a:lvl2pPr>
          </a:lstStyle>
          <a:p>
            <a:r>
              <a:rPr lang="en-US" dirty="0"/>
              <a:t>Optional additional information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1"/>
          </p:nvPr>
        </p:nvSpPr>
        <p:spPr bwMode="white">
          <a:xfrm>
            <a:off x="1905000" y="0"/>
            <a:ext cx="10300263" cy="6870700"/>
          </a:xfrm>
          <a:custGeom>
            <a:avLst/>
            <a:gdLst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>
            <a:noAutofit/>
          </a:bodyPr>
          <a:lstStyle>
            <a:lvl1pPr>
              <a:defRPr lang="en-GB" dirty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Image right mini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 bwMode="white">
          <a:xfrm>
            <a:off x="450000" y="701874"/>
            <a:ext cx="2598737" cy="71566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laceholder"/>
          <p:cNvSpPr>
            <a:spLocks noGrp="1"/>
          </p:cNvSpPr>
          <p:nvPr>
            <p:ph type="body" sz="quarter" idx="12"/>
          </p:nvPr>
        </p:nvSpPr>
        <p:spPr bwMode="white">
          <a:xfrm>
            <a:off x="442913" y="2133600"/>
            <a:ext cx="2598737" cy="38147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"/>
          <p:cNvSpPr>
            <a:spLocks noGrp="1"/>
          </p:cNvSpPr>
          <p:nvPr>
            <p:ph type="pic" sz="quarter" idx="11" hasCustomPrompt="1"/>
          </p:nvPr>
        </p:nvSpPr>
        <p:spPr bwMode="white">
          <a:xfrm>
            <a:off x="3355975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79992 h 5948363"/>
              <a:gd name="connsiteX3" fmla="*/ 7218392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79992"/>
                </a:lnTo>
                <a:lnTo>
                  <a:pt x="7218392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GB" dirty="0"/>
              <a:t>Click to insert image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Image Left minim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 bwMode="white">
          <a:xfrm>
            <a:off x="9148762" y="701874"/>
            <a:ext cx="2600325" cy="71566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laceholder"/>
          <p:cNvSpPr>
            <a:spLocks noGrp="1"/>
          </p:cNvSpPr>
          <p:nvPr>
            <p:ph type="body" sz="quarter" idx="12"/>
          </p:nvPr>
        </p:nvSpPr>
        <p:spPr bwMode="white">
          <a:xfrm>
            <a:off x="9148763" y="2162629"/>
            <a:ext cx="2562158" cy="378573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>
            <a:lvl2pPr marL="180975" indent="-180975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"/>
          <p:cNvSpPr>
            <a:spLocks noGrp="1"/>
          </p:cNvSpPr>
          <p:nvPr>
            <p:ph type="pic" sz="quarter" idx="11" hasCustomPrompt="1"/>
          </p:nvPr>
        </p:nvSpPr>
        <p:spPr bwMode="white">
          <a:xfrm>
            <a:off x="454930" y="0"/>
            <a:ext cx="8386763" cy="5948363"/>
          </a:xfrm>
          <a:custGeom>
            <a:avLst/>
            <a:gdLst>
              <a:gd name="connsiteX0" fmla="*/ 0 w 8386763"/>
              <a:gd name="connsiteY0" fmla="*/ 0 h 5948363"/>
              <a:gd name="connsiteX1" fmla="*/ 8386763 w 8386763"/>
              <a:gd name="connsiteY1" fmla="*/ 0 h 5948363"/>
              <a:gd name="connsiteX2" fmla="*/ 8386763 w 8386763"/>
              <a:gd name="connsiteY2" fmla="*/ 4798847 h 5948363"/>
              <a:gd name="connsiteX3" fmla="*/ 7237247 w 8386763"/>
              <a:gd name="connsiteY3" fmla="*/ 5948363 h 5948363"/>
              <a:gd name="connsiteX4" fmla="*/ 0 w 8386763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763" h="5948363">
                <a:moveTo>
                  <a:pt x="0" y="0"/>
                </a:moveTo>
                <a:lnTo>
                  <a:pt x="8386763" y="0"/>
                </a:lnTo>
                <a:lnTo>
                  <a:pt x="8386763" y="4798847"/>
                </a:lnTo>
                <a:lnTo>
                  <a:pt x="7237247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GB" dirty="0"/>
              <a:t>Click to insert image</a:t>
            </a: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age strip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 bwMode="white">
          <a:xfrm>
            <a:off x="449263" y="701874"/>
            <a:ext cx="7051812" cy="71566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laceholder"/>
          <p:cNvSpPr>
            <a:spLocks noGrp="1"/>
          </p:cNvSpPr>
          <p:nvPr>
            <p:ph type="body" sz="quarter" idx="11"/>
          </p:nvPr>
        </p:nvSpPr>
        <p:spPr bwMode="white">
          <a:xfrm>
            <a:off x="449263" y="1809749"/>
            <a:ext cx="5499100" cy="413861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numCol="2" spcCol="288000"/>
          <a:lstStyle>
            <a:lvl1pPr mar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Wingdings 2"/>
              <a:buNone/>
              <a:defRPr sz="1200" dirty="0"/>
            </a:lvl1pPr>
            <a:lvl2pPr marL="180975" indent="-180975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 sz="1200" dirty="0"/>
            </a:lvl3pPr>
            <a:lvl4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 dirty="0"/>
            </a:lvl4pPr>
            <a:lvl5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200" dirty="0"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Picture Placeholder"/>
          <p:cNvSpPr>
            <a:spLocks noGrp="1"/>
          </p:cNvSpPr>
          <p:nvPr>
            <p:ph type="pic" sz="quarter" idx="10"/>
          </p:nvPr>
        </p:nvSpPr>
        <p:spPr bwMode="white">
          <a:xfrm>
            <a:off x="3600450" y="1"/>
            <a:ext cx="8591550" cy="6858000"/>
          </a:xfrm>
          <a:custGeom>
            <a:avLst/>
            <a:gdLst>
              <a:gd name="connsiteX0" fmla="*/ 6857996 w 8591550"/>
              <a:gd name="connsiteY0" fmla="*/ 0 h 6858000"/>
              <a:gd name="connsiteX1" fmla="*/ 8591550 w 8591550"/>
              <a:gd name="connsiteY1" fmla="*/ 0 h 6858000"/>
              <a:gd name="connsiteX2" fmla="*/ 8591550 w 8591550"/>
              <a:gd name="connsiteY2" fmla="*/ 3852860 h 6858000"/>
              <a:gd name="connsiteX3" fmla="*/ 5586410 w 8591550"/>
              <a:gd name="connsiteY3" fmla="*/ 6858000 h 6858000"/>
              <a:gd name="connsiteX4" fmla="*/ 0 w 8591550"/>
              <a:gd name="connsiteY4" fmla="*/ 6858000 h 6858000"/>
              <a:gd name="connsiteX5" fmla="*/ 0 w 8591550"/>
              <a:gd name="connsiteY5" fmla="*/ 68579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1550" h="6858000">
                <a:moveTo>
                  <a:pt x="6857996" y="0"/>
                </a:moveTo>
                <a:lnTo>
                  <a:pt x="8591550" y="0"/>
                </a:lnTo>
                <a:lnTo>
                  <a:pt x="8591550" y="3852860"/>
                </a:lnTo>
                <a:lnTo>
                  <a:pt x="5586410" y="6858000"/>
                </a:lnTo>
                <a:lnTo>
                  <a:pt x="0" y="6858000"/>
                </a:lnTo>
                <a:lnTo>
                  <a:pt x="0" y="6857996"/>
                </a:lnTo>
                <a:close/>
              </a:path>
            </a:pathLst>
          </a:custGeom>
          <a:pattFill prst="dkVert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 algn="ctr">
              <a:defRPr lang="en-GB" dirty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Classification"/>
          <p:cNvSpPr txBox="1">
            <a:spLocks noChangeArrowheads="1"/>
          </p:cNvSpPr>
          <p:nvPr/>
        </p:nvSpPr>
        <p:spPr bwMode="white">
          <a:xfrm>
            <a:off x="440939" y="6251108"/>
            <a:ext cx="1925190" cy="369332"/>
          </a:xfrm>
          <a:prstGeom prst="rect">
            <a:avLst/>
          </a:prstGeom>
          <a:ln>
            <a:headEnd type="none"/>
            <a:tailEnd type="none"/>
          </a:ln>
          <a:effectLst/>
        </p:spPr>
        <p:txBody>
          <a:bodyPr wrap="square" lIns="0" tIns="0" rIns="0" bIns="0" anchor="b">
            <a:spAutoFit/>
          </a:bodyPr>
          <a:lstStyle>
            <a:defPPr defTabSz="914400">
              <a:defRPr lang="fr-FR" dirty="0"/>
            </a:defPPr>
            <a:lvl1pPr marL="0" algn="l" defTabSz="914400" rtl="0">
              <a:defRPr sz="9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GB" sz="800" dirty="0">
                <a:solidFill>
                  <a:schemeClr val="tx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/>
          </a:lstStyle>
          <a:p>
            <a:r>
              <a:rPr lang="en-US" dirty="0"/>
              <a:t>Biographies / Team Slide</a:t>
            </a:r>
            <a:endParaRPr lang="en-GB" dirty="0"/>
          </a:p>
        </p:txBody>
      </p:sp>
      <p:sp>
        <p:nvSpPr>
          <p:cNvPr id="16" name="Name 1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442913" y="1736725"/>
            <a:ext cx="1573660" cy="4582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dirty="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sz="quarter" idx="19"/>
          </p:nvPr>
        </p:nvSpPr>
        <p:spPr bwMode="white">
          <a:xfrm>
            <a:off x="455613" y="232385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laceholder 1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42913" y="4045998"/>
            <a:ext cx="1573660" cy="19038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dirty="0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Title and brief role description here</a:t>
            </a:r>
          </a:p>
        </p:txBody>
      </p:sp>
      <p:sp>
        <p:nvSpPr>
          <p:cNvPr id="20" name="Name 2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2379122" y="1736725"/>
            <a:ext cx="1573660" cy="4582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dirty="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9"/>
          </p:nvPr>
        </p:nvSpPr>
        <p:spPr bwMode="white">
          <a:xfrm>
            <a:off x="2390052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laceholder 2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2379892" y="4045998"/>
            <a:ext cx="1573660" cy="19038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dirty="0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Title and brief role description here</a:t>
            </a:r>
          </a:p>
        </p:txBody>
      </p:sp>
      <p:sp>
        <p:nvSpPr>
          <p:cNvPr id="24" name="Name 3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4315331" y="1736725"/>
            <a:ext cx="1573660" cy="4582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dirty="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40"/>
          </p:nvPr>
        </p:nvSpPr>
        <p:spPr bwMode="white">
          <a:xfrm>
            <a:off x="4324491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laceholder 3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316871" y="4045998"/>
            <a:ext cx="1573660" cy="19038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dirty="0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Title and brief role description here</a:t>
            </a:r>
          </a:p>
        </p:txBody>
      </p:sp>
      <p:sp>
        <p:nvSpPr>
          <p:cNvPr id="27" name="Name 4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6251540" y="1748727"/>
            <a:ext cx="1573660" cy="4582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dirty="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41"/>
          </p:nvPr>
        </p:nvSpPr>
        <p:spPr bwMode="white">
          <a:xfrm>
            <a:off x="6258930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laceholder 4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6253850" y="4058000"/>
            <a:ext cx="1573660" cy="19038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dirty="0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Title and brief role description here</a:t>
            </a:r>
          </a:p>
        </p:txBody>
      </p:sp>
      <p:sp>
        <p:nvSpPr>
          <p:cNvPr id="30" name="Name 5"/>
          <p:cNvSpPr>
            <a:spLocks noGrp="1"/>
          </p:cNvSpPr>
          <p:nvPr>
            <p:ph type="body" sz="quarter" idx="34" hasCustomPrompt="1"/>
          </p:nvPr>
        </p:nvSpPr>
        <p:spPr bwMode="white">
          <a:xfrm>
            <a:off x="8187749" y="1748727"/>
            <a:ext cx="1573660" cy="4582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dirty="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42"/>
          </p:nvPr>
        </p:nvSpPr>
        <p:spPr bwMode="white">
          <a:xfrm>
            <a:off x="819336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1" name="Placeholder 5"/>
          <p:cNvSpPr>
            <a:spLocks noGrp="1"/>
          </p:cNvSpPr>
          <p:nvPr>
            <p:ph type="body" sz="quarter" idx="35" hasCustomPrompt="1"/>
          </p:nvPr>
        </p:nvSpPr>
        <p:spPr bwMode="white">
          <a:xfrm>
            <a:off x="8190829" y="4058000"/>
            <a:ext cx="1573660" cy="19038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dirty="0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Title and brief role description here</a:t>
            </a:r>
          </a:p>
        </p:txBody>
      </p:sp>
      <p:sp>
        <p:nvSpPr>
          <p:cNvPr id="33" name="Name 6"/>
          <p:cNvSpPr>
            <a:spLocks noGrp="1"/>
          </p:cNvSpPr>
          <p:nvPr>
            <p:ph type="body" sz="quarter" idx="37" hasCustomPrompt="1"/>
          </p:nvPr>
        </p:nvSpPr>
        <p:spPr bwMode="white">
          <a:xfrm>
            <a:off x="10123957" y="1735212"/>
            <a:ext cx="1573660" cy="45820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 b="1"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sz="1400" b="1" dirty="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First name</a:t>
            </a:r>
          </a:p>
          <a:p>
            <a:pPr lvl="1"/>
            <a:r>
              <a:rPr lang="en-GB" dirty="0"/>
              <a:t>Last name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3"/>
          </p:nvPr>
        </p:nvSpPr>
        <p:spPr bwMode="white">
          <a:xfrm>
            <a:off x="10127809" y="2333862"/>
            <a:ext cx="1573660" cy="1573200"/>
          </a:xfrm>
          <a:custGeom>
            <a:avLst/>
            <a:gdLst>
              <a:gd name="connsiteX0" fmla="*/ 0 w 1573660"/>
              <a:gd name="connsiteY0" fmla="*/ 0 h 1573200"/>
              <a:gd name="connsiteX1" fmla="*/ 1573660 w 1573660"/>
              <a:gd name="connsiteY1" fmla="*/ 0 h 1573200"/>
              <a:gd name="connsiteX2" fmla="*/ 1573660 w 1573660"/>
              <a:gd name="connsiteY2" fmla="*/ 1349792 h 1573200"/>
              <a:gd name="connsiteX3" fmla="*/ 1350252 w 1573660"/>
              <a:gd name="connsiteY3" fmla="*/ 1573200 h 1573200"/>
              <a:gd name="connsiteX4" fmla="*/ 0 w 1573660"/>
              <a:gd name="connsiteY4" fmla="*/ 1573200 h 15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660" h="1573200">
                <a:moveTo>
                  <a:pt x="0" y="0"/>
                </a:moveTo>
                <a:lnTo>
                  <a:pt x="1573660" y="0"/>
                </a:lnTo>
                <a:lnTo>
                  <a:pt x="1573660" y="1349792"/>
                </a:lnTo>
                <a:lnTo>
                  <a:pt x="1350252" y="1573200"/>
                </a:lnTo>
                <a:lnTo>
                  <a:pt x="0" y="157320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4" name="Placeholder 6"/>
          <p:cNvSpPr>
            <a:spLocks noGrp="1"/>
          </p:cNvSpPr>
          <p:nvPr>
            <p:ph type="body" sz="quarter" idx="38" hasCustomPrompt="1"/>
          </p:nvPr>
        </p:nvSpPr>
        <p:spPr bwMode="white">
          <a:xfrm>
            <a:off x="10127809" y="4044485"/>
            <a:ext cx="1573660" cy="19038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Barlow"/>
              <a:buNone/>
              <a:defRPr dirty="0">
                <a:solidFill>
                  <a:schemeClr val="bg1"/>
                </a:solidFill>
              </a:defRPr>
            </a:lvl2pPr>
          </a:lstStyle>
          <a:p>
            <a:r>
              <a:rPr lang="en-GB" dirty="0"/>
              <a:t>Title and brief role description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style 1">
    <p:bg>
      <p:bgPr>
        <a:gradFill>
          <a:gsLst>
            <a:gs pos="24000">
              <a:schemeClr val="accent1">
                <a:lumMod val="35000"/>
              </a:schemeClr>
            </a:gs>
            <a:gs pos="100000">
              <a:schemeClr val="accent1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Quote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008550" y="2313873"/>
            <a:ext cx="7524198" cy="2636591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>
              <a:buNone/>
              <a:defRPr sz="3200" dirty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quote here</a:t>
            </a:r>
          </a:p>
        </p:txBody>
      </p:sp>
      <p:sp>
        <p:nvSpPr>
          <p:cNvPr id="5" name="Triangle"/>
          <p:cNvSpPr>
            <a:spLocks/>
          </p:cNvSpPr>
          <p:nvPr userDrawn="1"/>
        </p:nvSpPr>
        <p:spPr bwMode="auto">
          <a:xfrm rot="5400000">
            <a:off x="0" y="0"/>
            <a:ext cx="3124200" cy="3124200"/>
          </a:xfrm>
          <a:prstGeom prst="rtTriangle">
            <a:avLst/>
          </a:prstGeom>
          <a:solidFill>
            <a:schemeClr val="lt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/>
          <a:lstStyle/>
          <a:p>
            <a:pPr algn="l" defTabSz="914400">
              <a:lnSpc>
                <a:spcPct val="112000"/>
              </a:lnSpc>
              <a:spcBef>
                <a:spcPts val="400"/>
              </a:spcBef>
              <a:spcAft>
                <a:spcPts val="400"/>
              </a:spcAft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Classification"/>
          <p:cNvSpPr txBox="1">
            <a:spLocks noChangeArrowheads="1"/>
          </p:cNvSpPr>
          <p:nvPr userDrawn="1"/>
        </p:nvSpPr>
        <p:spPr bwMode="white">
          <a:xfrm>
            <a:off x="440938" y="6488640"/>
            <a:ext cx="4672238" cy="123111"/>
          </a:xfrm>
          <a:prstGeom prst="rect">
            <a:avLst/>
          </a:prstGeom>
          <a:ln>
            <a:headEnd type="none"/>
            <a:tailEnd type="none"/>
          </a:ln>
          <a:effectLst/>
        </p:spPr>
        <p:txBody>
          <a:bodyPr wrap="square" lIns="0" tIns="0" rIns="0" bIns="0" anchor="b">
            <a:spAutoFit/>
          </a:bodyPr>
          <a:lstStyle>
            <a:defPPr defTabSz="914400">
              <a:defRPr lang="fr-FR" dirty="0"/>
            </a:defPPr>
            <a:lvl1pPr marL="0" algn="l" defTabSz="914400" rtl="0">
              <a:defRPr sz="9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GB" sz="800" dirty="0">
                <a:solidFill>
                  <a:schemeClr val="bg1"/>
                </a:solidFill>
                <a:effectLst/>
              </a:rPr>
              <a:t>© Ipsos | Doc Name | Month Year | Version # | Public | Internal/Client Use Only | Strictly Confidential</a:t>
            </a:r>
          </a:p>
        </p:txBody>
      </p:sp>
      <p:sp>
        <p:nvSpPr>
          <p:cNvPr id="8" name="Slide Number"/>
          <p:cNvSpPr txBox="1">
            <a:spLocks noChangeArrowheads="1"/>
          </p:cNvSpPr>
          <p:nvPr userDrawn="1"/>
        </p:nvSpPr>
        <p:spPr bwMode="white">
          <a:xfrm>
            <a:off x="5849681" y="6479951"/>
            <a:ext cx="492637" cy="14048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>
            <a:spAutoFit/>
          </a:bodyPr>
          <a:lstStyle/>
          <a:p>
            <a:pPr algn="ctr" defTabSz="914400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dirty="0">
                <a:solidFill>
                  <a:schemeClr val="bg1"/>
                </a:solidFill>
              </a:r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3" name="Ipsos Logo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263361" y="6173519"/>
            <a:ext cx="492637" cy="44692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 bwMode="white">
          <a:xfrm>
            <a:off x="450000" y="811950"/>
            <a:ext cx="5407103" cy="3742438"/>
          </a:xfrm>
          <a:ln>
            <a:headEnd type="none"/>
            <a:tailEnd type="none"/>
          </a:ln>
        </p:spPr>
        <p:txBody>
          <a:bodyPr wrap="square" anchor="t"/>
          <a:lstStyle>
            <a:lvl1pPr>
              <a:defRPr sz="3600" spc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Summary text background image (text can be recoloured depending on image colour)</a:t>
            </a:r>
            <a:endParaRPr lang="fr-FR" dirty="0"/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5" hasCustomPrompt="1"/>
          </p:nvPr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733800 h 6858000"/>
              <a:gd name="connsiteX3" fmla="*/ 90678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733800"/>
                </a:lnTo>
                <a:lnTo>
                  <a:pt x="9067800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GB" dirty="0"/>
              <a:t>Click icon in centre to add image</a:t>
            </a:r>
            <a:br>
              <a:rPr lang="en-GB" dirty="0"/>
            </a:br>
            <a:r>
              <a:rPr lang="en-GB" dirty="0"/>
              <a:t>Send image to back so elements show on the page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Header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white">
          <a:xfrm>
            <a:off x="450001" y="1792800"/>
            <a:ext cx="2591650" cy="387667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noAutofit/>
          </a:bodyPr>
          <a:lstStyle>
            <a:lvl1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3pPr>
            <a:lvl4pPr>
              <a:defRPr dirty="0">
                <a:solidFill>
                  <a:schemeClr val="bg2"/>
                </a:solidFill>
              </a:defRPr>
            </a:lvl4pPr>
            <a:lvl5pPr>
              <a:defRPr dirty="0"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marL="180975" lvl="1" indent="-180975" algn="l" defTabSz="9144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8" name="Chart / Diagram"/>
          <p:cNvSpPr>
            <a:spLocks noGrp="1"/>
          </p:cNvSpPr>
          <p:nvPr>
            <p:ph sz="quarter" idx="19" hasCustomPrompt="1"/>
          </p:nvPr>
        </p:nvSpPr>
        <p:spPr bwMode="white">
          <a:xfrm>
            <a:off x="3355975" y="1792800"/>
            <a:ext cx="8410071" cy="387720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headEnd type="none"/>
            <a:tailEnd type="none"/>
          </a:ln>
        </p:spPr>
        <p:txBody>
          <a:bodyPr wrap="square"/>
          <a:lstStyle>
            <a:lvl1pPr>
              <a:defRPr sz="1400" dirty="0"/>
            </a:lvl1pPr>
            <a:lvl2pPr>
              <a:defRPr sz="1200" dirty="0"/>
            </a:lvl2pPr>
            <a:lvl3pPr>
              <a:defRPr sz="1200" dirty="0"/>
            </a:lvl3pPr>
            <a:lvl4pPr>
              <a:defRPr sz="1200" dirty="0"/>
            </a:lvl4pPr>
            <a:lvl5pPr>
              <a:defRPr sz="1200" dirty="0"/>
            </a:lvl5pPr>
          </a:lstStyle>
          <a:p>
            <a:r>
              <a:rPr lang="en-US" dirty="0"/>
              <a:t>Insert diagram or visual content here</a:t>
            </a:r>
          </a:p>
        </p:txBody>
      </p:sp>
      <p:sp>
        <p:nvSpPr>
          <p:cNvPr id="11" name="Base &amp; Source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452897" y="5823783"/>
            <a:ext cx="11277975" cy="124906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anchor="b">
            <a:spAutoFit/>
          </a:bodyPr>
          <a:lstStyle>
            <a:lvl1pPr marL="0" indent="0" algn="r">
              <a:buNone/>
              <a:defRPr sz="800" b="0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33350" indent="0">
              <a:buNone/>
            </a:lvl2pPr>
            <a:lvl3pPr marL="542925" indent="0">
              <a:buNone/>
            </a:lvl3pPr>
            <a:lvl4pPr marL="758825" indent="0">
              <a:buNone/>
            </a:lvl4pPr>
            <a:lvl5pPr marL="1033463" indent="0">
              <a:buNone/>
            </a:lvl5pPr>
          </a:lstStyle>
          <a:p>
            <a:r>
              <a:rPr lang="en-GB" dirty="0"/>
              <a:t>Base and source info (delete if not necessary)</a:t>
            </a: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xfrm>
            <a:off x="431999" y="1350000"/>
            <a:ext cx="5825926" cy="715669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4800" cap="all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31800" y="3494989"/>
            <a:ext cx="3851275" cy="12747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>
            <a:lvl1pPr>
              <a:defRPr sz="2000" dirty="0">
                <a:solidFill>
                  <a:schemeClr val="bg1"/>
                </a:solidFill>
              </a:defRPr>
            </a:lvl1pPr>
            <a:lvl2pPr marL="0" indent="0">
              <a:buNone/>
            </a:lvl2pPr>
          </a:lstStyle>
          <a:p>
            <a:r>
              <a:rPr lang="en-US" dirty="0"/>
              <a:t>Optional additional information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1"/>
          </p:nvPr>
        </p:nvSpPr>
        <p:spPr bwMode="white">
          <a:xfrm>
            <a:off x="1905000" y="0"/>
            <a:ext cx="10300263" cy="6870700"/>
          </a:xfrm>
          <a:custGeom>
            <a:avLst/>
            <a:gdLst>
              <a:gd name="connsiteX0" fmla="*/ 6858000 w 10300263"/>
              <a:gd name="connsiteY0" fmla="*/ 0 h 6870700"/>
              <a:gd name="connsiteX1" fmla="*/ 10287001 w 10300263"/>
              <a:gd name="connsiteY1" fmla="*/ 0 h 6870700"/>
              <a:gd name="connsiteX2" fmla="*/ 10287001 w 10300263"/>
              <a:gd name="connsiteY2" fmla="*/ 3467099 h 6870700"/>
              <a:gd name="connsiteX3" fmla="*/ 10299700 w 10300263"/>
              <a:gd name="connsiteY3" fmla="*/ 6870700 h 6870700"/>
              <a:gd name="connsiteX4" fmla="*/ 6896100 w 10300263"/>
              <a:gd name="connsiteY4" fmla="*/ 6858000 h 6870700"/>
              <a:gd name="connsiteX5" fmla="*/ 0 w 10300263"/>
              <a:gd name="connsiteY5" fmla="*/ 6858000 h 6870700"/>
              <a:gd name="connsiteX6" fmla="*/ 6858000 w 10300263"/>
              <a:gd name="connsiteY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0263" h="6870700">
                <a:moveTo>
                  <a:pt x="6858000" y="0"/>
                </a:moveTo>
                <a:lnTo>
                  <a:pt x="10287001" y="0"/>
                </a:lnTo>
                <a:lnTo>
                  <a:pt x="10287001" y="3467099"/>
                </a:lnTo>
                <a:cubicBezTo>
                  <a:pt x="10282767" y="4601633"/>
                  <a:pt x="10303934" y="5736166"/>
                  <a:pt x="10299700" y="6870700"/>
                </a:cubicBezTo>
                <a:lnTo>
                  <a:pt x="6896100" y="6858000"/>
                </a:lnTo>
                <a:lnTo>
                  <a:pt x="0" y="6858000"/>
                </a:lnTo>
                <a:lnTo>
                  <a:pt x="6858000" y="0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>
            <a:noAutofit/>
          </a:bodyPr>
          <a:lstStyle>
            <a:lvl1pPr>
              <a:defRPr lang="en-GB" dirty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xfrm>
            <a:off x="428623" y="1350000"/>
            <a:ext cx="5536747" cy="715669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480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31800" y="3494989"/>
            <a:ext cx="3551238" cy="12747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/>
          <a:lstStyle>
            <a:lvl1pPr>
              <a:defRPr sz="2000" dirty="0">
                <a:solidFill>
                  <a:schemeClr val="bg1"/>
                </a:solidFill>
              </a:defRPr>
            </a:lvl1pPr>
            <a:lvl2pPr marL="0" indent="0">
              <a:buNone/>
            </a:lvl2pPr>
          </a:lstStyle>
          <a:p>
            <a:r>
              <a:rPr lang="en-US" dirty="0"/>
              <a:t>Optional additional information</a:t>
            </a:r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1"/>
          </p:nvPr>
        </p:nvSpPr>
        <p:spPr bwMode="white">
          <a:xfrm>
            <a:off x="1918724" y="0"/>
            <a:ext cx="10273277" cy="6858000"/>
          </a:xfrm>
          <a:custGeom>
            <a:avLst/>
            <a:gdLst>
              <a:gd name="connsiteX0" fmla="*/ 6858000 w 10273277"/>
              <a:gd name="connsiteY0" fmla="*/ 0 h 6858000"/>
              <a:gd name="connsiteX1" fmla="*/ 10273277 w 10273277"/>
              <a:gd name="connsiteY1" fmla="*/ 0 h 6858000"/>
              <a:gd name="connsiteX2" fmla="*/ 10273277 w 10273277"/>
              <a:gd name="connsiteY2" fmla="*/ 6858000 h 6858000"/>
              <a:gd name="connsiteX3" fmla="*/ 10273276 w 10273277"/>
              <a:gd name="connsiteY3" fmla="*/ 6858000 h 6858000"/>
              <a:gd name="connsiteX4" fmla="*/ 10273276 w 10273277"/>
              <a:gd name="connsiteY4" fmla="*/ 3947601 h 6858000"/>
              <a:gd name="connsiteX5" fmla="*/ 7362877 w 10273277"/>
              <a:gd name="connsiteY5" fmla="*/ 6858000 h 6858000"/>
              <a:gd name="connsiteX6" fmla="*/ 0 w 102732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3277" h="6858000">
                <a:moveTo>
                  <a:pt x="6858000" y="0"/>
                </a:moveTo>
                <a:lnTo>
                  <a:pt x="10273277" y="0"/>
                </a:lnTo>
                <a:lnTo>
                  <a:pt x="10273277" y="6858000"/>
                </a:lnTo>
                <a:lnTo>
                  <a:pt x="10273276" y="6858000"/>
                </a:lnTo>
                <a:lnTo>
                  <a:pt x="10273276" y="3947601"/>
                </a:lnTo>
                <a:lnTo>
                  <a:pt x="7362877" y="6858000"/>
                </a:lnTo>
                <a:lnTo>
                  <a:pt x="0" y="6858000"/>
                </a:lnTo>
                <a:close/>
              </a:path>
            </a:pathLst>
          </a:custGeom>
          <a:pattFill prst="dkVert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0">
            <a:noAutofit/>
          </a:bodyPr>
          <a:lstStyle>
            <a:lvl1pPr>
              <a:defRPr lang="en-GB" dirty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white">
          <a:xfrm>
            <a:off x="364542" y="248947"/>
            <a:ext cx="11299088" cy="71566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/>
          </a:lstStyle>
          <a:p>
            <a:r>
              <a:rPr lang="en-US" dirty="0"/>
              <a:t>Double column layout</a:t>
            </a:r>
            <a:endParaRPr lang="en-GB" dirty="0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white">
          <a:xfrm>
            <a:off x="450000" y="1808163"/>
            <a:ext cx="11299088" cy="386131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numCol="2" spcCol="288000">
            <a:noAutofit/>
          </a:bodyPr>
          <a:lstStyle>
            <a:lvl1pPr>
              <a:lnSpc>
                <a:spcPct val="115000"/>
              </a:lnSpc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1pPr>
            <a:lvl2pPr marL="180975" indent="-180975">
              <a:lnSpc>
                <a:spcPct val="115000"/>
              </a:lnSpc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15000"/>
              </a:lnSpc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3pPr>
            <a:lvl4pPr>
              <a:defRPr dirty="0">
                <a:solidFill>
                  <a:schemeClr val="bg2"/>
                </a:solidFill>
              </a:defRPr>
            </a:lvl4pPr>
            <a:lvl5pPr>
              <a:defRPr dirty="0"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marL="180975" lvl="1" indent="-180975" algn="l" defTabSz="9144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>
            <a:lvl1pPr/>
          </a:lstStyle>
          <a:p>
            <a:r>
              <a:rPr lang="en-US" dirty="0"/>
              <a:t>Four column layout</a:t>
            </a:r>
            <a:endParaRPr lang="en-GB" dirty="0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white">
          <a:xfrm>
            <a:off x="450000" y="1808163"/>
            <a:ext cx="11299088" cy="3861312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numCol="4" spcCol="288000">
            <a:noAutofit/>
          </a:bodyPr>
          <a:lstStyle>
            <a:lvl1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buFont typeface="Arial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3pPr>
            <a:lvl4pPr>
              <a:defRPr dirty="0">
                <a:solidFill>
                  <a:schemeClr val="bg2"/>
                </a:solidFill>
              </a:defRPr>
            </a:lvl4pPr>
            <a:lvl5pPr>
              <a:defRPr dirty="0"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marL="180975" lvl="1" indent="-180975" algn="l" defTabSz="9144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column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xfrm>
            <a:off x="450000" y="701874"/>
            <a:ext cx="8398725" cy="715669"/>
          </a:xfrm>
          <a:ln>
            <a:headEnd type="none"/>
            <a:tailEnd type="none"/>
          </a:ln>
        </p:spPr>
        <p:txBody>
          <a:bodyPr wrap="square"/>
          <a:lstStyle>
            <a:lvl1pPr/>
          </a:lstStyle>
          <a:p>
            <a:r>
              <a:rPr lang="en-US" dirty="0"/>
              <a:t>3 column textbox</a:t>
            </a:r>
            <a:endParaRPr lang="en-GB" dirty="0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white">
          <a:xfrm>
            <a:off x="450000" y="1808163"/>
            <a:ext cx="8398725" cy="41402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numCol="3" spcCol="288000">
            <a:noAutofit/>
          </a:bodyPr>
          <a:lstStyle>
            <a:lvl1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3pPr>
            <a:lvl4pPr>
              <a:defRPr dirty="0">
                <a:solidFill>
                  <a:schemeClr val="bg2"/>
                </a:solidFill>
              </a:defRPr>
            </a:lvl4pPr>
            <a:lvl5pPr>
              <a:defRPr dirty="0"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marL="180975" lvl="1" indent="-180975" algn="l" defTabSz="9144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4" name="Picture Placeholder"/>
          <p:cNvSpPr>
            <a:spLocks noGrp="1"/>
          </p:cNvSpPr>
          <p:nvPr>
            <p:ph type="pic" sz="quarter" idx="10"/>
          </p:nvPr>
        </p:nvSpPr>
        <p:spPr bwMode="white">
          <a:xfrm>
            <a:off x="9160365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column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white">
          <a:xfrm>
            <a:off x="3370476" y="701874"/>
            <a:ext cx="8398725" cy="715669"/>
          </a:xfrm>
          <a:ln>
            <a:headEnd type="none"/>
            <a:tailEnd type="none"/>
          </a:ln>
        </p:spPr>
        <p:txBody>
          <a:bodyPr wrap="square"/>
          <a:lstStyle>
            <a:lvl1pPr/>
          </a:lstStyle>
          <a:p>
            <a:r>
              <a:rPr lang="en-US" dirty="0"/>
              <a:t>3 column textbox</a:t>
            </a:r>
            <a:endParaRPr lang="en-GB" dirty="0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white">
          <a:xfrm>
            <a:off x="3370476" y="1808163"/>
            <a:ext cx="8398725" cy="41402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numCol="3" spcCol="288000">
            <a:noAutofit/>
          </a:bodyPr>
          <a:lstStyle>
            <a:lvl1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3pPr>
            <a:lvl4pPr>
              <a:defRPr dirty="0">
                <a:solidFill>
                  <a:schemeClr val="bg2"/>
                </a:solidFill>
              </a:defRPr>
            </a:lvl4pPr>
            <a:lvl5pPr>
              <a:defRPr dirty="0"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marL="180975" lvl="1" indent="-180975" algn="l" defTabSz="9144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0"/>
          </p:nvPr>
        </p:nvSpPr>
        <p:spPr bwMode="white">
          <a:xfrm>
            <a:off x="450001" y="0"/>
            <a:ext cx="2591650" cy="5948363"/>
          </a:xfrm>
          <a:custGeom>
            <a:avLst/>
            <a:gdLst>
              <a:gd name="connsiteX0" fmla="*/ 0 w 2591650"/>
              <a:gd name="connsiteY0" fmla="*/ 0 h 5948363"/>
              <a:gd name="connsiteX1" fmla="*/ 2591650 w 2591650"/>
              <a:gd name="connsiteY1" fmla="*/ 0 h 5948363"/>
              <a:gd name="connsiteX2" fmla="*/ 2591650 w 2591650"/>
              <a:gd name="connsiteY2" fmla="*/ 5583497 h 5948363"/>
              <a:gd name="connsiteX3" fmla="*/ 2226784 w 2591650"/>
              <a:gd name="connsiteY3" fmla="*/ 5948363 h 5948363"/>
              <a:gd name="connsiteX4" fmla="*/ 0 w 2591650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650" h="5948363">
                <a:moveTo>
                  <a:pt x="0" y="0"/>
                </a:moveTo>
                <a:lnTo>
                  <a:pt x="2591650" y="0"/>
                </a:lnTo>
                <a:lnTo>
                  <a:pt x="2591650" y="5583497"/>
                </a:lnTo>
                <a:lnTo>
                  <a:pt x="2226784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ngin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/>
          </p:nvPr>
        </p:nvSpPr>
        <p:spPr bwMode="white">
          <a:xfrm>
            <a:off x="6264000" y="701874"/>
            <a:ext cx="5481636" cy="71566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white">
          <a:xfrm>
            <a:off x="6264000" y="1792800"/>
            <a:ext cx="5456880" cy="415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numCol="2" spcCol="288000">
            <a:noAutofit/>
          </a:bodyPr>
          <a:lstStyle>
            <a:lvl1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3pPr>
            <a:lvl4pPr>
              <a:defRPr dirty="0">
                <a:solidFill>
                  <a:schemeClr val="bg2"/>
                </a:solidFill>
              </a:defRPr>
            </a:lvl4pPr>
            <a:lvl5pPr>
              <a:defRPr dirty="0"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marL="180975" lvl="1" indent="-180975" algn="l" defTabSz="9144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21"/>
          </p:nvPr>
        </p:nvSpPr>
        <p:spPr bwMode="white">
          <a:xfrm>
            <a:off x="442912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ngin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white">
          <a:xfrm>
            <a:off x="450000" y="701874"/>
            <a:ext cx="5498363" cy="71566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laceholder"/>
          <p:cNvSpPr>
            <a:spLocks noGrp="1"/>
          </p:cNvSpPr>
          <p:nvPr>
            <p:ph idx="1" hasCustomPrompt="1"/>
          </p:nvPr>
        </p:nvSpPr>
        <p:spPr bwMode="white">
          <a:xfrm>
            <a:off x="449999" y="1792800"/>
            <a:ext cx="5498363" cy="415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numCol="2" spcCol="288000">
            <a:noAutofit/>
          </a:bodyPr>
          <a:lstStyle>
            <a:lvl1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1pPr>
            <a:lvl2pPr marL="180975" indent="-180975">
              <a:spcBef>
                <a:spcPts val="400"/>
              </a:spcBef>
              <a:buSzPct val="100000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400"/>
              </a:spcBef>
              <a:defRPr sz="1200" dirty="0">
                <a:solidFill>
                  <a:schemeClr val="tx1"/>
                </a:solidFill>
              </a:defRPr>
            </a:lvl3pPr>
            <a:lvl4pPr>
              <a:defRPr dirty="0">
                <a:solidFill>
                  <a:schemeClr val="bg2"/>
                </a:solidFill>
              </a:defRPr>
            </a:lvl4pPr>
            <a:lvl5pPr>
              <a:defRPr dirty="0">
                <a:solidFill>
                  <a:schemeClr val="bg2"/>
                </a:solidFill>
              </a:defRPr>
            </a:lvl5pPr>
          </a:lstStyle>
          <a:p>
            <a:r>
              <a:rPr lang="en-GB" dirty="0"/>
              <a:t>Your text here</a:t>
            </a:r>
          </a:p>
          <a:p>
            <a:pPr marL="180975" lvl="1" indent="-180975" algn="l" defTabSz="91440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5" name="Picture Placeholder"/>
          <p:cNvSpPr>
            <a:spLocks noGrp="1"/>
          </p:cNvSpPr>
          <p:nvPr>
            <p:ph type="pic" sz="quarter" idx="21"/>
          </p:nvPr>
        </p:nvSpPr>
        <p:spPr bwMode="white">
          <a:xfrm>
            <a:off x="6262687" y="0"/>
            <a:ext cx="5481637" cy="5948363"/>
          </a:xfrm>
          <a:custGeom>
            <a:avLst/>
            <a:gdLst>
              <a:gd name="connsiteX0" fmla="*/ 0 w 5481637"/>
              <a:gd name="connsiteY0" fmla="*/ 0 h 5948363"/>
              <a:gd name="connsiteX1" fmla="*/ 5481637 w 5481637"/>
              <a:gd name="connsiteY1" fmla="*/ 0 h 5948363"/>
              <a:gd name="connsiteX2" fmla="*/ 5481637 w 5481637"/>
              <a:gd name="connsiteY2" fmla="*/ 5267325 h 5948363"/>
              <a:gd name="connsiteX3" fmla="*/ 4800599 w 5481637"/>
              <a:gd name="connsiteY3" fmla="*/ 5948363 h 5948363"/>
              <a:gd name="connsiteX4" fmla="*/ 0 w 5481637"/>
              <a:gd name="connsiteY4" fmla="*/ 5948363 h 59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637" h="5948363">
                <a:moveTo>
                  <a:pt x="0" y="0"/>
                </a:moveTo>
                <a:lnTo>
                  <a:pt x="5481637" y="0"/>
                </a:lnTo>
                <a:lnTo>
                  <a:pt x="5481637" y="5267325"/>
                </a:lnTo>
                <a:lnTo>
                  <a:pt x="4800599" y="5948363"/>
                </a:lnTo>
                <a:lnTo>
                  <a:pt x="0" y="5948363"/>
                </a:lnTo>
                <a:close/>
              </a:path>
            </a:pathLst>
          </a:custGeom>
          <a:pattFill prst="dkUpDiag">
            <a:fgClr>
              <a:schemeClr val="lt1">
                <a:lumMod val="85000"/>
              </a:schemeClr>
            </a:fgClr>
            <a:bgClr>
              <a:schemeClr val="lt1"/>
            </a:bgClr>
          </a:pattFill>
          <a:ln>
            <a:headEnd type="none"/>
            <a:tailEnd type="none"/>
          </a:ln>
        </p:spPr>
        <p:txBody>
          <a:bodyPr wrap="square" lIns="0" tIns="0" rIns="0" bIns="2520000" anchor="b">
            <a:noAutofit/>
          </a:bodyPr>
          <a:lstStyle>
            <a:lvl1pPr>
              <a:defRPr lang="en-GB" dirty="0"/>
            </a:lvl1pPr>
          </a:lstStyle>
          <a:p>
            <a:pPr algn="ctr"/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Header"/>
          <p:cNvSpPr>
            <a:spLocks noGrp="1"/>
          </p:cNvSpPr>
          <p:nvPr>
            <p:ph type="title"/>
          </p:nvPr>
        </p:nvSpPr>
        <p:spPr bwMode="white">
          <a:xfrm>
            <a:off x="450000" y="701874"/>
            <a:ext cx="11299088" cy="715669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 anchor="t">
            <a:noAutofit/>
          </a:bodyPr>
          <a:lstStyle/>
          <a:p>
            <a:r>
              <a:rPr lang="en-GB" dirty="0"/>
              <a:t>Slide title room for two lines</a:t>
            </a:r>
          </a:p>
        </p:txBody>
      </p:sp>
      <p:sp>
        <p:nvSpPr>
          <p:cNvPr id="7" name="Placeholder"/>
          <p:cNvSpPr>
            <a:spLocks noGrp="1"/>
          </p:cNvSpPr>
          <p:nvPr>
            <p:ph type="body" idx="1"/>
          </p:nvPr>
        </p:nvSpPr>
        <p:spPr bwMode="white">
          <a:xfrm>
            <a:off x="436002" y="1825625"/>
            <a:ext cx="11313086" cy="3843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0" tIns="0" rIns="0" bIns="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6" name="Slide Number"/>
          <p:cNvSpPr txBox="1">
            <a:spLocks noChangeArrowheads="1"/>
          </p:cNvSpPr>
          <p:nvPr userDrawn="1"/>
        </p:nvSpPr>
        <p:spPr bwMode="white">
          <a:xfrm>
            <a:off x="5849681" y="6479951"/>
            <a:ext cx="492637" cy="140488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 lIns="0" tIns="0" rIns="0" bIns="0">
            <a:spAutoFit/>
          </a:bodyPr>
          <a:lstStyle/>
          <a:p>
            <a:pPr algn="ctr" defTabSz="914400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fld id="{42C674B8-9BBC-4FFF-A23E-570BB0655C41}" type="slidenum">
              <a:rPr lang="en-GB" sz="900" dirty="0"/>
              <a:t>‹#›</a:t>
            </a:fld>
            <a:endParaRPr lang="en-GB" sz="900" dirty="0"/>
          </a:p>
        </p:txBody>
      </p:sp>
      <p:pic>
        <p:nvPicPr>
          <p:cNvPr id="5" name="Picture 4" descr="A green letter on a black background&#10;&#10;AI-generated content may be incorrect.">
            <a:extLst>
              <a:ext uri="{FF2B5EF4-FFF2-40B4-BE49-F238E27FC236}">
                <a16:creationId xmlns:a16="http://schemas.microsoft.com/office/drawing/2014/main" id="{BD8B67CC-8453-4579-4F87-1C95F4791F2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485" y="6550195"/>
            <a:ext cx="1049224" cy="144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1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4" r:id="rId8"/>
    <p:sldLayoutId id="2147484395" r:id="rId9"/>
    <p:sldLayoutId id="2147484398" r:id="rId10"/>
    <p:sldLayoutId id="2147484399" r:id="rId11"/>
    <p:sldLayoutId id="2147484403" r:id="rId12"/>
    <p:sldLayoutId id="2147484404" r:id="rId13"/>
    <p:sldLayoutId id="2147484407" r:id="rId14"/>
    <p:sldLayoutId id="2147484409" r:id="rId15"/>
    <p:sldLayoutId id="2147484411" r:id="rId16"/>
    <p:sldLayoutId id="2147484416" r:id="rId17"/>
  </p:sldLayoutIdLst>
  <p:hf hdr="0" ftr="0" dt="0"/>
  <p:txStyles>
    <p:titleStyle>
      <a:lvl1pPr algn="l" defTabSz="914400" rtl="0">
        <a:lnSpc>
          <a:spcPct val="90000"/>
        </a:lnSpc>
        <a:spcBef>
          <a:spcPct val="0"/>
        </a:spcBef>
        <a:buNone/>
        <a:defRPr sz="2800" b="1" kern="1200" spc="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>
        <a:lnSpc>
          <a:spcPct val="115000"/>
        </a:lnSpc>
        <a:spcBef>
          <a:spcPts val="400"/>
        </a:spcBef>
        <a:spcAft>
          <a:spcPts val="400"/>
        </a:spcAft>
        <a:buSzPct val="100000"/>
        <a:buFont typeface="Wingdings 2"/>
        <a:buNone/>
        <a:defRPr sz="12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>
        <a:lnSpc>
          <a:spcPct val="115000"/>
        </a:lnSpc>
        <a:spcBef>
          <a:spcPts val="400"/>
        </a:spcBef>
        <a:spcAft>
          <a:spcPts val="400"/>
        </a:spcAft>
        <a:buSzPct val="100000"/>
        <a:buFont typeface="Arial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73038" algn="l" defTabSz="914400" rtl="0">
        <a:lnSpc>
          <a:spcPct val="115000"/>
        </a:lnSpc>
        <a:spcBef>
          <a:spcPts val="400"/>
        </a:spcBef>
        <a:spcAft>
          <a:spcPts val="400"/>
        </a:spcAft>
        <a:buFont typeface="Barlow"/>
        <a:buChar char="‒"/>
        <a:defRPr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>
        <a:lnSpc>
          <a:spcPct val="115000"/>
        </a:lnSpc>
        <a:spcBef>
          <a:spcPts val="400"/>
        </a:spcBef>
        <a:spcAft>
          <a:spcPts val="400"/>
        </a:spcAft>
        <a:buFont typeface="Barlow"/>
        <a:buChar char="•"/>
        <a:defRPr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0" algn="l" defTabSz="914400" rtl="0">
        <a:lnSpc>
          <a:spcPct val="115000"/>
        </a:lnSpc>
        <a:spcBef>
          <a:spcPts val="400"/>
        </a:spcBef>
        <a:spcAft>
          <a:spcPts val="400"/>
        </a:spcAft>
        <a:buFont typeface="Barlow"/>
        <a:buNone/>
        <a:defRPr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Barlow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Barlow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Barlow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Barlow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fr-FR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5" pos="2509">
          <p15:clr>
            <a:srgbClr val="F26B43"/>
          </p15:clr>
        </p15:guide>
        <p15:guide id="26" pos="2698">
          <p15:clr>
            <a:srgbClr val="F26B43"/>
          </p15:clr>
        </p15:guide>
        <p15:guide id="30" pos="4930">
          <p15:clr>
            <a:srgbClr val="F26B43"/>
          </p15:clr>
        </p15:guide>
        <p15:guide id="31" pos="5126">
          <p15:clr>
            <a:srgbClr val="F26B43"/>
          </p15:clr>
        </p15:guide>
        <p15:guide id="39" orient="horz" pos="1139">
          <p15:clr>
            <a:srgbClr val="5ACBF0"/>
          </p15:clr>
        </p15:guide>
        <p15:guide id="41" pos="1905" userDrawn="1">
          <p15:clr>
            <a:srgbClr val="5ACBF0"/>
          </p15:clr>
        </p15:guide>
        <p15:guide id="42" pos="2109" userDrawn="1">
          <p15:clr>
            <a:srgbClr val="5ACBF0"/>
          </p15:clr>
        </p15:guide>
        <p15:guide id="43" pos="3942">
          <p15:clr>
            <a:srgbClr val="5ACBF0"/>
          </p15:clr>
        </p15:guide>
        <p15:guide id="45" pos="3741" userDrawn="1">
          <p15:clr>
            <a:srgbClr val="5ACBF0"/>
          </p15:clr>
        </p15:guide>
        <p15:guide id="46" pos="5568" userDrawn="1">
          <p15:clr>
            <a:srgbClr val="5ACBF0"/>
          </p15:clr>
        </p15:guide>
        <p15:guide id="47" pos="5770" userDrawn="1">
          <p15:clr>
            <a:srgbClr val="5ACBF0"/>
          </p15:clr>
        </p15:guide>
        <p15:guide id="53" orient="horz" pos="436" userDrawn="1">
          <p15:clr>
            <a:srgbClr val="9FCC3B"/>
          </p15:clr>
        </p15:guide>
        <p15:guide id="54" pos="279" userDrawn="1">
          <p15:clr>
            <a:srgbClr val="9FCC3B"/>
          </p15:clr>
        </p15:guide>
        <p15:guide id="55" pos="7401" userDrawn="1">
          <p15:clr>
            <a:srgbClr val="9FCC3B"/>
          </p15:clr>
        </p15:guide>
        <p15:guide id="56" orient="horz" pos="3747" userDrawn="1">
          <p15:clr>
            <a:srgbClr val="9FCC3B"/>
          </p15:clr>
        </p15:guide>
        <p15:guide id="57" orient="horz" pos="3884" userDrawn="1">
          <p15:clr>
            <a:srgbClr val="000000"/>
          </p15:clr>
        </p15:guide>
        <p15:guide id="58" orient="horz" pos="913" userDrawn="1">
          <p15:clr>
            <a:srgbClr val="C35EA4"/>
          </p15:clr>
        </p15:guide>
        <p15:guide id="59" orient="horz" pos="132" userDrawn="1">
          <p15:clr>
            <a:srgbClr val="000000"/>
          </p15:clr>
        </p15:guide>
        <p15:guide id="60" orient="horz" pos="3571" userDrawn="1">
          <p15:clr>
            <a:srgbClr val="5ACBF0"/>
          </p15:clr>
        </p15:guide>
        <p15:guide id="61" orient="horz" pos="4166" userDrawn="1">
          <p15:clr>
            <a:srgbClr val="000000"/>
          </p15:clr>
        </p15:guide>
        <p15:guide id="62" pos="140" userDrawn="1">
          <p15:clr>
            <a:srgbClr val="000000"/>
          </p15:clr>
        </p15:guide>
        <p15:guide id="63" pos="7537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7A6B4-77E9-B20A-E84D-E9416CABE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looking at a computer&#10;&#10;AI-generated content may be incorrect.">
            <a:extLst>
              <a:ext uri="{FF2B5EF4-FFF2-40B4-BE49-F238E27FC236}">
                <a16:creationId xmlns:a16="http://schemas.microsoft.com/office/drawing/2014/main" id="{6CC16948-6A75-EF37-D837-44A9926B23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8651F710-C4F8-A803-29C3-8177EC151B9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10970" y="1248400"/>
            <a:ext cx="4149833" cy="715669"/>
          </a:xfrm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9283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defTabSz="914400"/>
            <a:endParaRPr lang="en-N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psosOfficial2024">
  <a:themeElements>
    <a:clrScheme name="IpsosOfficial2024">
      <a:dk1>
        <a:srgbClr val="000000"/>
      </a:dk1>
      <a:lt1>
        <a:srgbClr val="FFFFFF"/>
      </a:lt1>
      <a:dk2>
        <a:srgbClr val="1DAFAD"/>
      </a:dk2>
      <a:lt2>
        <a:srgbClr val="103C50"/>
      </a:lt2>
      <a:accent1>
        <a:srgbClr val="121B5A"/>
      </a:accent1>
      <a:accent2>
        <a:srgbClr val="E2DA51"/>
      </a:accent2>
      <a:accent3>
        <a:srgbClr val="FF740F"/>
      </a:accent3>
      <a:accent4>
        <a:srgbClr val="452567"/>
      </a:accent4>
      <a:accent5>
        <a:srgbClr val="E50158"/>
      </a:accent5>
      <a:accent6>
        <a:srgbClr val="9FE5D8"/>
      </a:accent6>
      <a:hlink>
        <a:srgbClr val="2F469C"/>
      </a:hlink>
      <a:folHlink>
        <a:srgbClr val="84329B"/>
      </a:folHlink>
    </a:clrScheme>
    <a:fontScheme name="Ipsos General">
      <a:majorFont>
        <a:latin typeface="Barlow Semi Condensed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rlow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low"/>
        <a:font script="Hebr" typeface="Barlo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arlow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Barlow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rlow"/>
        <a:font script="Hebr" typeface="Barlo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"/>
        <a:font script="Uigh" typeface="Microsoft Uighur"/>
        <a:font script="Geor" typeface="Sylfaen"/>
        <a:font script="Armn" typeface="Barlow"/>
        <a:font script="Bugi" typeface="Leelawadee UI"/>
        <a:font script="Bopo" typeface="Microsoft JhengHei"/>
        <a:font script="Java" typeface="Javanese Text"/>
        <a:font script="Lisu" typeface="Barlow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470b6-6943-4b25-8840-1f9dda3bdcb8">
      <Terms xmlns="http://schemas.microsoft.com/office/infopath/2007/PartnerControls"/>
    </lcf76f155ced4ddcb4097134ff3c332f>
    <TaxCatchAll xmlns="44624973-eda7-4d1d-840c-1d76c87d6b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53D4CEF66B844AFDAC2928DB807E4" ma:contentTypeVersion="12" ma:contentTypeDescription="Create a new document." ma:contentTypeScope="" ma:versionID="58e54b566db633989dcdba1406f36d7e">
  <xsd:schema xmlns:xsd="http://www.w3.org/2001/XMLSchema" xmlns:xs="http://www.w3.org/2001/XMLSchema" xmlns:p="http://schemas.microsoft.com/office/2006/metadata/properties" xmlns:ns2="10c470b6-6943-4b25-8840-1f9dda3bdcb8" xmlns:ns3="44624973-eda7-4d1d-840c-1d76c87d6b4a" targetNamespace="http://schemas.microsoft.com/office/2006/metadata/properties" ma:root="true" ma:fieldsID="c680aaf79b7fb4e0414865a92fd30b82" ns2:_="" ns3:_="">
    <xsd:import namespace="10c470b6-6943-4b25-8840-1f9dda3bdcb8"/>
    <xsd:import namespace="44624973-eda7-4d1d-840c-1d76c87d6b4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70b6-6943-4b25-8840-1f9dda3bdc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120647d-17bd-4a63-9afd-bbea8594a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4973-eda7-4d1d-840c-1d76c87d6b4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1497375-415a-4fb9-9d71-f8fbfa4e87dc}" ma:internalName="TaxCatchAll" ma:showField="CatchAllData" ma:web="44624973-eda7-4d1d-840c-1d76c87d6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A31D0-D410-459F-8B3A-5041DA332E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52AC9-3141-4DBE-9E93-91151A710F39}">
  <ds:schemaRefs>
    <ds:schemaRef ds:uri="http://purl.org/dc/terms/"/>
    <ds:schemaRef ds:uri="a1549414-1dcc-402f-ba9b-44c1b3f5d57c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85c76272-7e4d-4f8f-89d1-3b227e52ef43"/>
    <ds:schemaRef ds:uri="http://schemas.microsoft.com/office/2006/metadata/properties"/>
    <ds:schemaRef ds:uri="http://www.w3.org/XML/1998/namespace"/>
    <ds:schemaRef ds:uri="10c470b6-6943-4b25-8840-1f9dda3bdcb8"/>
    <ds:schemaRef ds:uri="44624973-eda7-4d1d-840c-1d76c87d6b4a"/>
  </ds:schemaRefs>
</ds:datastoreItem>
</file>

<file path=customXml/itemProps3.xml><?xml version="1.0" encoding="utf-8"?>
<ds:datastoreItem xmlns:ds="http://schemas.openxmlformats.org/officeDocument/2006/customXml" ds:itemID="{603A0F88-AFF5-4488-B7A4-999105C80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470b6-6943-4b25-8840-1f9dda3bdcb8"/>
    <ds:schemaRef ds:uri="44624973-eda7-4d1d-840c-1d76c87d6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PPT template_EN_general</Template>
  <TotalTime>115</TotalTime>
  <Pages>0</Pages>
  <Words>4</Words>
  <Characters>0</Characters>
  <Application>Microsoft Office PowerPoint</Application>
  <PresentationFormat>Widescreen</PresentationFormat>
  <Lines>0</Lines>
  <Paragraphs>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Wingdings</vt:lpstr>
      <vt:lpstr>Wingdings 2</vt:lpstr>
      <vt:lpstr>Arial</vt:lpstr>
      <vt:lpstr>Barlow</vt:lpstr>
      <vt:lpstr>IpsosOfficial2024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Ipsos colour palette with colour codes</dc:title>
  <dc:subject>Ipsos Report</dc:subject>
  <dc:creator>Jonathan Dodd</dc:creator>
  <cp:lastModifiedBy>Rachelle Chapman</cp:lastModifiedBy>
  <cp:revision>12</cp:revision>
  <dcterms:created xsi:type="dcterms:W3CDTF">2024-06-05T03:50:38Z</dcterms:created>
  <dcterms:modified xsi:type="dcterms:W3CDTF">2025-07-01T22:54:54Z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0x010100C1D53D4CEF66B844AFDAC2928DB807E4</vt:lpwstr>
  </property>
</Properties>
</file>